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01"/>
  </p:notesMasterIdLst>
  <p:handoutMasterIdLst>
    <p:handoutMasterId r:id="rId102"/>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65" r:id="rId70"/>
    <p:sldId id="2166" r:id="rId71"/>
    <p:sldId id="2167" r:id="rId72"/>
    <p:sldId id="2168" r:id="rId73"/>
    <p:sldId id="2169" r:id="rId74"/>
    <p:sldId id="2170" r:id="rId75"/>
    <p:sldId id="2171" r:id="rId76"/>
    <p:sldId id="2172" r:id="rId77"/>
    <p:sldId id="2173" r:id="rId78"/>
    <p:sldId id="2174" r:id="rId79"/>
    <p:sldId id="2175" r:id="rId80"/>
    <p:sldId id="2176" r:id="rId81"/>
    <p:sldId id="2177" r:id="rId82"/>
    <p:sldId id="2178" r:id="rId83"/>
    <p:sldId id="2179" r:id="rId84"/>
    <p:sldId id="1617" r:id="rId85"/>
    <p:sldId id="2085" r:id="rId86"/>
    <p:sldId id="1820" r:id="rId87"/>
    <p:sldId id="1618" r:id="rId88"/>
    <p:sldId id="1821" r:id="rId89"/>
    <p:sldId id="1819" r:id="rId90"/>
    <p:sldId id="1822" r:id="rId91"/>
    <p:sldId id="1696" r:id="rId92"/>
    <p:sldId id="2086" r:id="rId93"/>
    <p:sldId id="2087" r:id="rId94"/>
    <p:sldId id="2088" r:id="rId95"/>
    <p:sldId id="2089" r:id="rId96"/>
    <p:sldId id="2090" r:id="rId97"/>
    <p:sldId id="2091" r:id="rId98"/>
    <p:sldId id="2092" r:id="rId99"/>
    <p:sldId id="1619"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commentAuthors" Target="commentAuthors.xml"/><Relationship Id="rId108"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0.22319412658037674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0.19888566090019655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2.07633797366754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0.19888566090019744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0.31136890870489875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6.7314493072925119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6.9534359565750226</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0.12386896876890408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9.1453546378040151E-2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0.95476199898884673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9.1453546378040151E-2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0.32803442946903338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0.35168701716608464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6.1796874970575901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0.32835318910266675</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0.10194911542012086</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1.0643342449651785</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0.10194911542011997</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0.36568095209200369</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0.16973748663731758</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6.5778994520266352</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0.25550493940880159</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0.17180347917018324</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1.7936038535641803</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0.17180347917018235</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0.45077659542485904</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6.4249342842646984</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0.33533247673458266</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0.41861955643813165</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0.11670800251497138</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1.2184149242127802</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0.11670800251497138</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0.1908231271376053</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7.2211210820885157</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0.23175809902405753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0.1270339182211675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1.3262160135252081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0.1270339182211675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0.19131628204811513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8.3635374674376823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6.7442304737187753</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0.22399128827334014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0.11422814882060806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1.1925256048347928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0.11422814882060628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0.29453646579087334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7.4265877616978777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0.13319966271119554</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1.732411956683638</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0.16594210640372342</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0.363183067319655</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5.31275491843361</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0.46856980921736469</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0.14759335954296127</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1.5408536527628254</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0.14759335954296215</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0.32189870649163144</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5.6362232418929743</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6.7998440610600266</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0.27104294795161898</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0.11762677721877068</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1.2280068012646881</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0.1176267772187698</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0.42191510644912</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6.1275710175548781E-2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6.9323953675436636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1.1341554768097062E-2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0.43624105952005099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0.12162074582658544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1.2697032646925086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0.12162074582658455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6.0802256147344025E-2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8.4131910790257507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8.2274225720361187</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0.16237064653955802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9.8921091867848254E-2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1.0327221103432791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9.8921091867847366E-2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7.7106249419980344E-2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8.2274225720361187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4.6795019895837839</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0.3670741793644221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0.58745995674555607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0.16377944378104647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1.7098340669183827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0.16377944378104647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0.58745995674555651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0.11951743440096152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4.9628563212033852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0.67652170139753531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0.20375096624010158</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2.1271310684789384</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0.20375096624010247</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0.73083368126646064</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0.19514553133911239</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4.3961476579641818</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6.8988660308854994</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0.29242930150664748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0.3882451520179151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0.10823984565763745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1.130008572692657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0.10823984565763922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6.254764953081704E-2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8.2009636010814155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0.56950821959531384</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0.19926963353561344</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2.0803465932942808</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0.19926963353561256</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0.71290344374051262</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5.5967684606895816</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6.4127381280687787</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4.0398828402933296</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8.9781408001190943E-2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0.15554124891138699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1.6238284857974197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0.1555412489113861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0.29755365266981304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4.6550076814183932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0.19205843448386606</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0.1553700667419271</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1.6220413683287371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0.15537006674192577</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9.7986284042815175E-2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2.5552611811324302</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4.5163224429870086E-2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0.47821741598678291</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0.13332344017219211</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1.3918777269137919</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0.13332344017219189</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0.46277405927827209</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2.7320874774024029</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0.23619336292984983</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0.16726127292338111</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1.7461838672676375</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0.16726127292338067</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9.1055670048707071E-2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4.6379042202810634</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0.10538470153816437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0.43898173864224699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0.12238482667509487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1.277680159927348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0.12238482667509487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0.3754525257763035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5.6191536412323586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4.9385926476868196</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0.45165597544671821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0.13724003279833275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1.4327663961131543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0.13724003279833319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0.49226582939951324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0.21446263130947241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4.8012696971227999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0.46945251731708204</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0.18840303443177309</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1.966900846316844</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0.1884030344317722</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0.21084682003129185</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5.075915598250841</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7.763842168113567</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0.24843864983854758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0.10551691278415554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1.1015815413050269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0.10551691278415554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0.37847827290813019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8.6127342148190067E-3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6.8460105337436978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0.10311302376014453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0.31322427426678434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8.7324585836162427E-2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0.91165623899553605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8.7324585836164204E-2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0.30325289917653286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7.8973774783559572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7.8304130803472205E-2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0.10068908547417887</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1.0511797117882988</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0.10068908547417799</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0.29440080940406155</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7.6303068578711768</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6.840352577915298</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0.13978535153678617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0.34148030283308461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9.5202155343516282E-2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0.99389694269579998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9.5202155343516282E-2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0.3414803028330855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0.12679641509282735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6.840352577915298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2.9562754150204378</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0.37065598982968084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0.15555725458152514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1.6239955827140702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0.15555725458152381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0.55796781292094977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0.29231988823906185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2.9562754150204378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5.7663179633361104</c:v>
                </c:pt>
                <c:pt idx="1">
                  <c:v>7.0333117535618026</c:v>
                </c:pt>
                <c:pt idx="2">
                  <c:v>6.7314493072925119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7.0961502629453568</c:v>
                </c:pt>
                <c:pt idx="1">
                  <c:v>7.3145118049941926</c:v>
                </c:pt>
                <c:pt idx="2">
                  <c:v>6.7998440610600266</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6.8981800037972416</c:v>
                </c:pt>
                <c:pt idx="1">
                  <c:v>7.0340017982439313</c:v>
                </c:pt>
                <c:pt idx="2">
                  <c:v>6.8460105337436978</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7.0933671310739026</c:v>
                </c:pt>
                <c:pt idx="1">
                  <c:v>6.6935692246267644</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7.8450838300685E-2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0.3228051938860208</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8.999567459401181E-2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0.9395420251998079</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8.999567459401181E-2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0.3228051938860208</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2.9392859545625427E-2</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6.4347062470714302</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6.0365408783223602</c:v>
                </c:pt>
                <c:pt idx="1">
                  <c:v>5.7980505715006743</c:v>
                </c:pt>
                <c:pt idx="2">
                  <c:v>5.8962087786041462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6.999290031234624</c:v>
                </c:pt>
                <c:pt idx="1">
                  <c:v>6.4973466067760448</c:v>
                </c:pt>
                <c:pt idx="2">
                  <c:v>6.4347062470714302</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4.5021901214881472</c:v>
                </c:pt>
                <c:pt idx="1">
                  <c:v>4.6462566845889146</c:v>
                </c:pt>
                <c:pt idx="2">
                  <c:v>4.4837640662154072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6.4140131912635789</c:v>
                </c:pt>
                <c:pt idx="1">
                  <c:v>7.2211210820885157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7.017932530392792</c:v>
                </c:pt>
                <c:pt idx="1">
                  <c:v>5.955662452406485</c:v>
                </c:pt>
                <c:pt idx="2">
                  <c:v>6.4249342842646984</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6.7131121268316072</c:v>
                </c:pt>
                <c:pt idx="1">
                  <c:v>6.1037339940640649</c:v>
                </c:pt>
                <c:pt idx="2">
                  <c:v>6.5778994520266352</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8.5698979283056698</c:v>
                </c:pt>
                <c:pt idx="1">
                  <c:v>8.2274225720361187</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8.4012159256125933</c:v>
                </c:pt>
                <c:pt idx="1">
                  <c:v>8.0281958252785675</c:v>
                </c:pt>
                <c:pt idx="2">
                  <c:v>8.2009636010814155</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5.1135035828968114</c:v>
                </c:pt>
                <c:pt idx="1">
                  <c:v>4.0154080811298778</c:v>
                </c:pt>
                <c:pt idx="2">
                  <c:v>4.6550076814183932</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4.7676597779549459</c:v>
                </c:pt>
                <c:pt idx="1">
                  <c:v>4.6874744324474111</c:v>
                </c:pt>
                <c:pt idx="2">
                  <c:v>4.6379042202810634</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5.1914371518016367E-2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0.43900554721790286</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0.12239146432798265</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1.2777494560781317</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0.12239146432798176</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0.25690016896373802</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5.8962087786041462</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2.9447721651593528</c:v>
                </c:pt>
                <c:pt idx="1">
                  <c:v>2.900596002312787</c:v>
                </c:pt>
                <c:pt idx="2">
                  <c:v>2.7320874774024029</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5.9828101009462076</c:v>
                </c:pt>
                <c:pt idx="1">
                  <c:v>5.4765277792912714</c:v>
                </c:pt>
                <c:pt idx="2">
                  <c:v>5.6191536412323586</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4.7924754781275443</c:v>
                </c:pt>
                <c:pt idx="1">
                  <c:v>4.1855484099785301</c:v>
                </c:pt>
                <c:pt idx="2">
                  <c:v>4.8012696971227999</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7.9787409162786496</c:v>
                </c:pt>
                <c:pt idx="1">
                  <c:v>7.9752999627471102</c:v>
                </c:pt>
                <c:pt idx="2">
                  <c:v>7.8973774783559572</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8.1284853598997593</c:v>
                </c:pt>
                <c:pt idx="1">
                  <c:v>7.6341803828082044</c:v>
                </c:pt>
                <c:pt idx="2">
                  <c:v>7.6303068578711768</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6.929540630870358</c:v>
                </c:pt>
                <c:pt idx="1">
                  <c:v>6.7860800010590294</c:v>
                </c:pt>
                <c:pt idx="2">
                  <c:v>6.840352577915298</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3.400166685806024</c:v>
                </c:pt>
                <c:pt idx="1">
                  <c:v>3.031392527154527</c:v>
                </c:pt>
                <c:pt idx="2">
                  <c:v>2.9562754150204378</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0.2352326957848403</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0.12009053935355585</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1.2537281270524909</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0.12009053935355407</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0.15107325810819194</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6.6935692246267644</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9.0121897361667074</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0.32212456488215713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9.2388556480678119E-2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0.9645233712923269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9.2388556480679007E-2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0.33138821417956699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1.5805584367430292E-2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4.4837640662154072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0.10136508179108894</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0.34691433386020787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9.6717122566204239E-2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1.0097129847326682</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9.6717122566204239E-2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0.32916913104966916</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8.122169918151231</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8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9778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RVN | Avon and Wiltshire Mental Health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9778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RVN | Avon and Wiltshire Mental Health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9778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RVN | Avon and Wiltshire Mental Health Partnership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9778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RVN | Avon and Wiltshire Mental Health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76893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RVN | Avon and Wiltshire Mental Health Partnership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88.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80.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81.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chart" Target="../charts/chart67.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chart" Target="../charts/chart71.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chart" Target="../charts/chart7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chart" Target="../charts/chart73.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chart" Target="../charts/chart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chart" Target="../charts/chart79.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Avon and Wiltshire Mental Health Partnership NHS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190895802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8261495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577549034"/>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0434191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4121940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45762890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3321720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316439664"/>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2244603080"/>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305639404"/>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15930073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42536930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07665783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9239522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104424210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75963635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69932048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750082756"/>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658013090"/>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092963704"/>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23337499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69031584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9551828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4858288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58402567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06713828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64131294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166585956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59674300"/>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9841775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9908156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0414224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70298172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2436755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8902944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1209512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52015152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20034800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21974393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49893746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7444797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5162139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42872753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30516118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72775465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8983538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40665916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42719798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16178879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38767147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868298831"/>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1375861860"/>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60383392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74301270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3189174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60444492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56275432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3969932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14343781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41485841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8370748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4697177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30700447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356912665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9197209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3674832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329916349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40927473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8082680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76154122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00560199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8007553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RVN Avon and Wiltshire Mental Health Partnership NHS Trust does not have data for Older People’s Mental </a:t>
            </a:r>
            <a:r>
              <a:rPr lang="en-GB" sz="1400" kern="100">
                <a:latin typeface="Arial" panose="020B0604020202020204" pitchFamily="34" charset="0"/>
                <a:ea typeface="Aptos" panose="020B0004020202020204" pitchFamily="34" charset="0"/>
                <a:cs typeface="Arial" panose="020B0604020202020204" pitchFamily="34" charset="0"/>
              </a:rPr>
              <a:t>Health Services </a:t>
            </a:r>
            <a:r>
              <a:rPr lang="en-GB" sz="1400" kern="10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9183585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31612867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1315899170"/>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28150888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220;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8216218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40525077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394348530"/>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48334122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196</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38492314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2439017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71680331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73540770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04246111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49989463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86433701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84756275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59485638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99116321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10149500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97094506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8853658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02162406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107</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9293718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26473073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200;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81963446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67348599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50350210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24312505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5312771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81368661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282175012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14845116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54600286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30016189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5396165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103176363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3693166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403964845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205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42031800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145385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207998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39701382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291406456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26749981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691954811"/>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23229388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21881553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208230980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42591513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3834809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187710466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329417512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2022556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95116419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0346957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369202465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3217137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247607474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242650568"/>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181032771"/>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0234647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88397606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372842156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303803503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30550571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41114238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286300678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16971085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410394848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6742730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80</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9796</Words>
  <Application>Microsoft Office PowerPoint</Application>
  <PresentationFormat>Widescreen</PresentationFormat>
  <Paragraphs>1153</Paragraphs>
  <Slides>95</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95</vt:i4>
      </vt:variant>
    </vt:vector>
  </HeadingPairs>
  <TitlesOfParts>
    <vt:vector size="103" baseType="lpstr">
      <vt:lpstr>Aptos</vt:lpstr>
      <vt:lpstr>Aptos Display</vt:lpstr>
      <vt:lpstr>Arial</vt:lpstr>
      <vt:lpstr>Arial Black</vt:lpstr>
      <vt:lpstr>Calibri</vt:lpstr>
      <vt:lpstr>Calibri Light</vt:lpstr>
      <vt:lpstr>Office Theme</vt:lpstr>
      <vt:lpstr>Custom Design</vt:lpstr>
      <vt:lpstr>Avon and Wiltshire Mental Health Partnership NHS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